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08" y="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12/09/1447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نام و نام خانوادگی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Koodak" panose="00000700000000000000" pitchFamily="2" charset="-78"/>
              </a:rPr>
              <a:t>زهرا جدی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954107"/>
          </a:xfrm>
          <a:prstGeom prst="rect">
            <a:avLst/>
          </a:prstGeom>
          <a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Koodak" panose="00000700000000000000" pitchFamily="2" charset="-78"/>
              </a:rPr>
              <a:t>مسئول بالینی گروه</a:t>
            </a:r>
          </a:p>
          <a:p>
            <a:pPr algn="ctr" rtl="1"/>
            <a:r>
              <a:rPr lang="fa-IR" sz="2800" dirty="0">
                <a:cs typeface="B Koodak" panose="00000700000000000000" pitchFamily="2" charset="-78"/>
              </a:rPr>
              <a:t>مسئول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EDO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91899"/>
              </p:ext>
            </p:extLst>
          </p:nvPr>
        </p:nvGraphicFramePr>
        <p:xfrm>
          <a:off x="-1" y="13855"/>
          <a:ext cx="6772565" cy="57911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837">
                  <a:extLst>
                    <a:ext uri="{9D8B030D-6E8A-4147-A177-3AD203B41FA5}">
                      <a16:colId xmlns:a16="http://schemas.microsoft.com/office/drawing/2014/main" val="2640382153"/>
                    </a:ext>
                  </a:extLst>
                </a:gridCol>
                <a:gridCol w="1339272">
                  <a:extLst>
                    <a:ext uri="{9D8B030D-6E8A-4147-A177-3AD203B41FA5}">
                      <a16:colId xmlns:a16="http://schemas.microsoft.com/office/drawing/2014/main" val="402227897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27587357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3259498071"/>
                    </a:ext>
                  </a:extLst>
                </a:gridCol>
              </a:tblGrid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15:00 – 13:00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17:00 – 15:00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7668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"ارزیابی های دهلیزی" عملی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"مدیریت در شنوایی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شناسی</a:t>
                      </a:r>
                      <a:r>
                        <a:rPr lang="fa-IR" sz="1600" dirty="0">
                          <a:cs typeface="B Nazanin" panose="00000400000000000000" pitchFamily="2" charset="-78"/>
                        </a:rPr>
                        <a:t>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56771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توسعه فردی و پیگیری امور محوله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"الکترونیک و کالیبراسیون"عملی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"اخلاق حرفه ای در شنوایی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شناسی</a:t>
                      </a:r>
                      <a:r>
                        <a:rPr lang="fa-IR" sz="1600" dirty="0">
                          <a:cs typeface="B Nazanin" panose="00000400000000000000" pitchFamily="2" charset="-78"/>
                        </a:rPr>
                        <a:t>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556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"الکترونیک و کالیبراسیون"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"ارزیابی 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پایه شنوایی 2</a:t>
                      </a:r>
                      <a:r>
                        <a:rPr lang="fa-IR" sz="1600" dirty="0">
                          <a:cs typeface="B Nazanin" panose="00000400000000000000" pitchFamily="2" charset="-78"/>
                        </a:rPr>
                        <a:t>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شورای آموزشی پژوهشی گروه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155387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توسعه فردی و پیگیری امور محوله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44647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درس "ارزیابی های دهلیزی"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مشاوره دانشجویی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شرکت در جلسات فوق برنامه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84834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588353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32122600-071 داخلی 3260</a:t>
            </a: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>
                <a:cs typeface="B Koodak" panose="00000700000000000000" pitchFamily="2" charset="-78"/>
              </a:rPr>
              <a:t>z_jeddi@sums.ac.ir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582" y="429062"/>
            <a:ext cx="2558589" cy="2693251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142</Words>
  <Application>Microsoft Office PowerPoint</Application>
  <PresentationFormat>A4 Paper (210x297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پریا ابراهیمی</cp:lastModifiedBy>
  <cp:revision>22</cp:revision>
  <dcterms:created xsi:type="dcterms:W3CDTF">2021-09-20T11:58:49Z</dcterms:created>
  <dcterms:modified xsi:type="dcterms:W3CDTF">2026-02-28T05:05:29Z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978CA0A4-9092-4781-A6DC-01452E585712</vt:lpwstr>
  </property>
  <property fmtid="{D5CDD505-2E9C-101B-9397-08002B2CF9AE}" pid="3" name="ArticulatePath">
    <vt:lpwstr>Schedule-Template-1_Dr Jeddi_00.1</vt:lpwstr>
  </property>
</Properties>
</file>